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77" d="100"/>
          <a:sy n="77" d="100"/>
        </p:scale>
        <p:origin x="4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D438A-98E4-4369-91F5-703610D8B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93590F-5F07-4832-9635-437A5FD3C7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85ED9-1053-40DA-AD35-9AD696A94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F6735-DDB1-4211-BE0D-9A056B33E09B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B9953-BE40-4FF3-9997-535D4DDD8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89BE8-D767-47CF-9A10-70A4F39C0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FD869-742E-4BA7-A255-6A7A8DEE2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49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12CE5-664C-4AFC-949A-968D904A7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DD9516-AA61-4DAE-B6C8-2D3CACE3E6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4BB11-4B8C-4B0F-9CA9-888A27938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F6735-DDB1-4211-BE0D-9A056B33E09B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61FEA-DE3F-4FD0-802F-9EC2CA9AE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3D167-A54F-4B1D-9CEB-D3BE5403D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FD869-742E-4BA7-A255-6A7A8DEE2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3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37E0F9-995F-4088-ACE0-B81C69F123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ECC226-C1AA-4EC7-8748-27B69FFFE6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18C86-4F8E-441D-A416-1DC3E1B42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F6735-DDB1-4211-BE0D-9A056B33E09B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D2EDB-3D04-4A0B-985D-7226A4E11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8FFBB-CB8D-4137-9F0C-6235D18C3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FD869-742E-4BA7-A255-6A7A8DEE2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823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62ECC-3E20-48AD-BB13-9F5B4C456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CA58E-BF06-4CC2-BF93-8E259157C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6A169-EF88-41B0-ADC9-E7C55DD0E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F6735-DDB1-4211-BE0D-9A056B33E09B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4DF46-455E-47AE-8936-264397F57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10A34-1E8F-438D-8637-6CEA527DD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FD869-742E-4BA7-A255-6A7A8DEE2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935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80DA5-8D99-4069-A26C-4AF143D7F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57D1F-66B5-4D62-93F2-0ADA21CF7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5DE01-4301-4E2D-94EF-799552536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F6735-DDB1-4211-BE0D-9A056B33E09B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A231C-BECD-4F67-8E5B-33A4EDCDD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D60DD-93F2-469C-982A-B6BF4A3F6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FD869-742E-4BA7-A255-6A7A8DEE2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151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D917D-68D0-4EAE-A658-C0F13ACC0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504B4-F522-44ED-BFAF-CEEB0ACBA2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F6E468-CA1F-464E-8755-9D2250985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B9EC93-71C8-4B86-9A5F-855AD36B8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F6735-DDB1-4211-BE0D-9A056B33E09B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7984EE-DBC1-4557-991A-38050A071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704978-3934-40C4-A9EA-92CFB5CE2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FD869-742E-4BA7-A255-6A7A8DEE2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86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B5A18-B994-4AD0-AB81-11371CE53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C186AB-B97B-4270-BEEA-6C41B2B1F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8C1B7F-B778-45C6-AEC2-9C366E162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723B71-F4B9-41EB-B0AE-07B1043BED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21A945-DB46-4E41-BAA4-AD643DD73A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D4FA09-6D9B-44D1-8A06-C3D79CDE5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F6735-DDB1-4211-BE0D-9A056B33E09B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2330E6-7B79-4011-8DC9-920B1CDFA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4A3667-7631-47B5-B47F-10C3EAFFA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FD869-742E-4BA7-A255-6A7A8DEE2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62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0365D-3BA9-49B2-B240-C17238088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478AC-A263-49DF-89BB-A37451986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F6735-DDB1-4211-BE0D-9A056B33E09B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27DF13-E432-495B-99DE-B353791BC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E384E-96F6-4452-945D-89D4C3D40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FD869-742E-4BA7-A255-6A7A8DEE2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235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820C93-EE7D-4609-8B97-EE11B1A4F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F6735-DDB1-4211-BE0D-9A056B33E09B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99B089-E52E-4773-8C77-3B86DD32F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FFC681-8500-4491-A05C-5ECBAD34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FD869-742E-4BA7-A255-6A7A8DEE2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1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0760B-3E59-4E09-BA2F-DDC6B5759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FFC5A-3FC8-4059-921D-E45051290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5F96C0-BEB3-4D7D-A713-7A3A71CD77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B795A7-D3A1-463C-A213-1A793CD1A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F6735-DDB1-4211-BE0D-9A056B33E09B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97738C-A0E0-43C4-AE51-C1F5455C3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EDA863-8018-4A5C-BE43-B60FE5E46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FD869-742E-4BA7-A255-6A7A8DEE2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790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84AE5-FFEE-4987-AB52-698339569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9F0C5F-B353-446A-8A0F-AD0B893755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89927E-0934-4729-91FD-3C0553CFA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80E293-C3A3-4194-BFC8-81C7F7A8E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F6735-DDB1-4211-BE0D-9A056B33E09B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9ED3E-C3C6-4AF9-8C66-C0ACAFEFC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4665E5-FD37-45AA-BB6E-8E4D4FD77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FD869-742E-4BA7-A255-6A7A8DEE2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46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D57B6C-71C8-463A-99C3-D5E3E15D7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8DF6BA-8B15-4DF3-A33E-A24C2281C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4C3C1E-0279-410A-B76A-A35F5188A3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6F6735-DDB1-4211-BE0D-9A056B33E09B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307E2-46F7-4BD5-8FE8-E1C5305674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5112E-4850-4C67-9B70-5FD0130EC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FD869-742E-4BA7-A255-6A7A8DEE2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855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97222-3D9F-4411-BF52-27BD443D2D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AC8E90-B7A9-4291-B397-1944E3192F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1F661B-2599-4DA1-A8E7-68B1C5821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1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CF58D-7443-4C92-8599-FD432ACC9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DDA5E-3BF5-4C24-80D8-084E45B9F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D6FBDF-2648-4B6C-9ADD-445E8D462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48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A7D57-6A69-4476-9438-5F4763D6B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2A7DE-FC9D-44F4-9516-4DE495AB7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434EB6-BEBE-4DA1-84AB-C2BC0CB3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66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C3B4B-888C-4E80-9307-9AFA5BB90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7964A-2411-4FB5-B4F9-86EEE2BD8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8CB3E6-2CB4-49A6-B313-5A2C425FE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91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8F014-00A8-4566-9F10-DD49DE0FB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F1A81-FFA9-45B2-97B6-AD4B7EE02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6799A3-D54D-4999-949F-4DCE77688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826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50860-2B91-475E-B3A2-2839C70AA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45A5F-294E-455B-B6E4-0E9472C62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2533FA-8539-4111-AA20-8C55C44A8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06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8934E-F96A-47C1-B5BD-7B00FBE4B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A78E9-97DA-4F3B-84BD-308AAFCDB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66591D-5B7A-416B-BFA3-3E67856A8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674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26700-CFDC-4C9F-ABAD-793545BCB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50285-E7E9-4F28-ACC1-DF71F3A7D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776B8C-523F-41DD-8D01-75F09DC2A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53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C0414-8F0D-4527-8C0A-9414FC65F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D578E-12C6-4168-8941-0D0562ACC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885A94-0D9C-43BF-877A-497FEA0C0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06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CE19B-DF8C-4471-9762-3CF6847A9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235C4-F19D-477B-8D0D-3F53034F8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9C57CF-42E8-4158-9A45-9366CB864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45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50DF6-6FBA-4656-8116-67A239615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4AD0B-746C-4BC7-8A10-024A08D56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83DC28-19C7-443B-9AAE-C518253B9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16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7BB31-950C-4AD1-8352-2B9179216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03752-301D-4607-AF41-E9483326D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689401-7480-4132-9D02-1AD4ECB6C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957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82C6F-CEE8-443D-A2D7-58521C229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14375-C7E6-4E0F-BC24-ECB1BD18A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696A5A-4257-4ED9-BC71-92EAC3554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21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88571-135F-46A8-9398-8E8984DF7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C3EEA-A3FF-45C6-A03A-787F39EC8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EEAB3-3FD2-4303-8BC4-78177AC38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13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A3F35-8500-43CB-9A00-959D606C5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86826-9A34-429C-AFAB-9CEC07549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835F53-1F31-4499-9F8A-FE61166AD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34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22F34-0206-4A49-A3E1-2320507EA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F8DA7-D8C5-4C43-AE85-FA7C54277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9CF1A-3B26-458C-BD15-552D173BE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31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63B2B-1CD3-4A46-802D-AE88DC6E4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5725B-2238-463D-9880-5BFEF0D17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DA1670-FEC5-4F10-90F3-130340289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27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3603F-9CBB-4D67-9351-36C481B42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7C4FC-67C3-4040-98C7-BA8CE39CA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E3AC5F-11FE-44C0-BA80-C81C80C52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08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srinivasrahul sapireddy</dc:creator>
  <cp:lastModifiedBy>srinivasrahul sapireddy</cp:lastModifiedBy>
  <cp:revision>19</cp:revision>
  <dcterms:created xsi:type="dcterms:W3CDTF">2020-05-11T17:32:07Z</dcterms:created>
  <dcterms:modified xsi:type="dcterms:W3CDTF">2020-05-11T19:45:44Z</dcterms:modified>
</cp:coreProperties>
</file>